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5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8C8F7-72F6-40B0-93F7-EC21F9B68C8B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A3F2A-478F-4353-B8CF-B9AB05DD02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922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A3F2A-478F-4353-B8CF-B9AB05DD023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775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A3F2A-478F-4353-B8CF-B9AB05DD023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97811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A3F2A-478F-4353-B8CF-B9AB05DD023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5684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A3F2A-478F-4353-B8CF-B9AB05DD02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2121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A3F2A-478F-4353-B8CF-B9AB05DD023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3982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A3F2A-478F-4353-B8CF-B9AB05DD023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1064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A3F2A-478F-4353-B8CF-B9AB05DD023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516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A3F2A-478F-4353-B8CF-B9AB05DD023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3063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A3F2A-478F-4353-B8CF-B9AB05DD023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2282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A3F2A-478F-4353-B8CF-B9AB05DD023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78438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A3F2A-478F-4353-B8CF-B9AB05DD023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0A61-423F-4DB4-B274-BAFFCFE43DC1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FF58-74AF-4B01-B620-B363C300CC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5663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0A61-423F-4DB4-B274-BAFFCFE43DC1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FF58-74AF-4B01-B620-B363C300CC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944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0A61-423F-4DB4-B274-BAFFCFE43DC1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FF58-74AF-4B01-B620-B363C300CC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8675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0A61-423F-4DB4-B274-BAFFCFE43DC1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FF58-74AF-4B01-B620-B363C300CC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04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0A61-423F-4DB4-B274-BAFFCFE43DC1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FF58-74AF-4B01-B620-B363C300CC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991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0A61-423F-4DB4-B274-BAFFCFE43DC1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FF58-74AF-4B01-B620-B363C300CC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7310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0A61-423F-4DB4-B274-BAFFCFE43DC1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FF58-74AF-4B01-B620-B363C300CC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9361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0A61-423F-4DB4-B274-BAFFCFE43DC1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FF58-74AF-4B01-B620-B363C300CC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260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0A61-423F-4DB4-B274-BAFFCFE43DC1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FF58-74AF-4B01-B620-B363C300CC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361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0A61-423F-4DB4-B274-BAFFCFE43DC1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FF58-74AF-4B01-B620-B363C300CC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2484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0A61-423F-4DB4-B274-BAFFCFE43DC1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FF58-74AF-4B01-B620-B363C300CC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705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A0A61-423F-4DB4-B274-BAFFCFE43DC1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6FF58-74AF-4B01-B620-B363C300CC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755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20111026_translator_comparison</a:t>
            </a: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719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2386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3388" y="819150"/>
            <a:ext cx="8277225" cy="603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Left Arrow 1"/>
          <p:cNvSpPr/>
          <p:nvPr/>
        </p:nvSpPr>
        <p:spPr>
          <a:xfrm>
            <a:off x="4394200" y="4562475"/>
            <a:ext cx="533400" cy="228600"/>
          </a:xfrm>
          <a:prstGeom prst="lef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 smtClean="0"/>
              <a:t>Note: The new translator might not do entire directories…will need to do loop for *.dat.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9660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7556"/>
          <a:stretch/>
        </p:blipFill>
        <p:spPr>
          <a:xfrm>
            <a:off x="0" y="1143000"/>
            <a:ext cx="9144000" cy="4711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808" y="6096000"/>
            <a:ext cx="8754385" cy="54864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tabLst>
                <a:tab pos="502920" algn="l"/>
                <a:tab pos="5486400" algn="r"/>
              </a:tabLst>
            </a:pPr>
            <a:r>
              <a:rPr lang="en-US" dirty="0" smtClean="0"/>
              <a:t>This is a comparison of the old (left) vs. new (right) filename for the </a:t>
            </a:r>
            <a:r>
              <a:rPr lang="en-US" dirty="0" err="1" smtClean="0"/>
              <a:t>dat</a:t>
            </a:r>
            <a:r>
              <a:rPr lang="en-US" dirty="0" smtClean="0"/>
              <a:t> files.</a:t>
            </a:r>
          </a:p>
          <a:p>
            <a:pPr>
              <a:tabLst>
                <a:tab pos="502920" algn="l"/>
                <a:tab pos="5486400" algn="r"/>
              </a:tabLst>
            </a:pPr>
            <a:r>
              <a:rPr lang="en-US" b="1" dirty="0" smtClean="0"/>
              <a:t>OLD</a:t>
            </a:r>
            <a:r>
              <a:rPr lang="en-US" dirty="0" smtClean="0"/>
              <a:t>	: 	</a:t>
            </a:r>
            <a:r>
              <a:rPr lang="en-US" dirty="0" smtClean="0">
                <a:solidFill>
                  <a:srgbClr val="FF0000"/>
                </a:solidFill>
              </a:rPr>
              <a:t>INT</a:t>
            </a:r>
            <a:r>
              <a:rPr lang="en-US" dirty="0" smtClean="0"/>
              <a:t>_IPX.XXX.XXX.XXX_YYYY_MM_DD_HHMM.dat</a:t>
            </a:r>
          </a:p>
          <a:p>
            <a:pPr>
              <a:tabLst>
                <a:tab pos="502920" algn="l"/>
                <a:tab pos="5486400" algn="r"/>
              </a:tabLst>
            </a:pPr>
            <a:r>
              <a:rPr lang="en-US" b="1" dirty="0" smtClean="0"/>
              <a:t>NEW</a:t>
            </a:r>
            <a:r>
              <a:rPr lang="en-US" dirty="0" smtClean="0"/>
              <a:t>	:	</a:t>
            </a:r>
            <a:r>
              <a:rPr lang="en-US" dirty="0" smtClean="0">
                <a:solidFill>
                  <a:srgbClr val="FF0000"/>
                </a:solidFill>
              </a:rPr>
              <a:t>ECON</a:t>
            </a:r>
            <a:r>
              <a:rPr lang="en-US" dirty="0" smtClean="0"/>
              <a:t>_IPX.XXX.XXX.XXX_YYYY_MM_DD_HHMM.dat</a:t>
            </a:r>
          </a:p>
          <a:p>
            <a:pPr>
              <a:tabLst>
                <a:tab pos="685800" algn="l"/>
                <a:tab pos="5943600" algn="r"/>
              </a:tabLst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90800" y="1371600"/>
            <a:ext cx="1434495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OLD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Files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934200" y="1371600"/>
            <a:ext cx="1509837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44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871748"/>
            <a:ext cx="9144000" cy="59862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 smtClean="0"/>
              <a:t>Note the extra initial row for version # in the header for the new file (right)</a:t>
            </a:r>
          </a:p>
          <a:p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4381500" y="1562100"/>
            <a:ext cx="457200" cy="228600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1002268"/>
            <a:ext cx="1338315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OLD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38700" y="1002268"/>
            <a:ext cx="1412053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943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161348"/>
            <a:ext cx="9144000" cy="2535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 smtClean="0"/>
              <a:t>The new translator won’t work for old </a:t>
            </a:r>
            <a:r>
              <a:rPr lang="en-US" dirty="0" err="1" smtClean="0"/>
              <a:t>dat</a:t>
            </a:r>
            <a:r>
              <a:rPr lang="en-US" dirty="0" smtClean="0"/>
              <a:t> files.</a:t>
            </a:r>
          </a:p>
          <a:p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609600" y="1310640"/>
            <a:ext cx="1371600" cy="640080"/>
          </a:xfrm>
          <a:prstGeom prst="wedgeRectCallout">
            <a:avLst>
              <a:gd name="adj1" fmla="val 19908"/>
              <a:gd name="adj2" fmla="val 82341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 NEW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Translator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2667000" y="1310640"/>
            <a:ext cx="1371600" cy="640080"/>
          </a:xfrm>
          <a:prstGeom prst="wedgeRectCallout">
            <a:avLst>
              <a:gd name="adj1" fmla="val -20833"/>
              <a:gd name="adj2" fmla="val 82341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OLD</a:t>
            </a:r>
          </a:p>
          <a:p>
            <a:pPr algn="ctr"/>
            <a:r>
              <a:rPr lang="en-US" dirty="0" err="1" smtClean="0">
                <a:solidFill>
                  <a:sysClr val="windowText" lastClr="000000"/>
                </a:solidFill>
              </a:rPr>
              <a:t>Dat</a:t>
            </a:r>
            <a:r>
              <a:rPr lang="en-US" dirty="0" smtClean="0">
                <a:solidFill>
                  <a:sysClr val="windowText" lastClr="000000"/>
                </a:solidFill>
              </a:rPr>
              <a:t> File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60538408"/>
              </p:ext>
            </p:extLst>
          </p:nvPr>
        </p:nvGraphicFramePr>
        <p:xfrm>
          <a:off x="6400800" y="0"/>
          <a:ext cx="27432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</a:tblGrid>
              <a:tr h="18288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Translator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OLD </a:t>
                      </a:r>
                      <a:r>
                        <a:rPr lang="en-US" sz="1100" dirty="0" err="1" smtClean="0">
                          <a:solidFill>
                            <a:sysClr val="windowText" lastClr="000000"/>
                          </a:solidFill>
                        </a:rPr>
                        <a:t>Dat</a:t>
                      </a:r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 File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NEW </a:t>
                      </a:r>
                      <a:r>
                        <a:rPr lang="en-US" sz="1100" dirty="0" err="1" smtClean="0">
                          <a:solidFill>
                            <a:sysClr val="windowText" lastClr="000000"/>
                          </a:solidFill>
                        </a:rPr>
                        <a:t>Dat</a:t>
                      </a:r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 File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Old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sz="1100" b="1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New (Win)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New (Linux)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14105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2870"/>
          <a:stretch/>
        </p:blipFill>
        <p:spPr bwMode="auto">
          <a:xfrm>
            <a:off x="0" y="1712525"/>
            <a:ext cx="9144000" cy="514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 smtClean="0"/>
              <a:t>The old translator won’t work for new </a:t>
            </a:r>
            <a:r>
              <a:rPr lang="en-US" dirty="0" err="1" smtClean="0"/>
              <a:t>dat</a:t>
            </a:r>
            <a:r>
              <a:rPr lang="en-US" dirty="0" smtClean="0"/>
              <a:t> files.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91517967"/>
              </p:ext>
            </p:extLst>
          </p:nvPr>
        </p:nvGraphicFramePr>
        <p:xfrm>
          <a:off x="6400800" y="0"/>
          <a:ext cx="27432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</a:tblGrid>
              <a:tr h="18288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Translator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OLD </a:t>
                      </a:r>
                      <a:r>
                        <a:rPr lang="en-US" sz="1100" dirty="0" err="1" smtClean="0">
                          <a:solidFill>
                            <a:sysClr val="windowText" lastClr="000000"/>
                          </a:solidFill>
                        </a:rPr>
                        <a:t>Dat</a:t>
                      </a:r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 File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NEW </a:t>
                      </a:r>
                      <a:r>
                        <a:rPr lang="en-US" sz="1100" dirty="0" err="1" smtClean="0">
                          <a:solidFill>
                            <a:sysClr val="windowText" lastClr="000000"/>
                          </a:solidFill>
                        </a:rPr>
                        <a:t>Dat</a:t>
                      </a:r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 File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Old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sz="1100" b="1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New (Win)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New (Linux)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02310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645596"/>
            <a:ext cx="9144000" cy="156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ular Callout 2"/>
          <p:cNvSpPr/>
          <p:nvPr/>
        </p:nvSpPr>
        <p:spPr>
          <a:xfrm>
            <a:off x="304800" y="1772920"/>
            <a:ext cx="1371600" cy="640080"/>
          </a:xfrm>
          <a:prstGeom prst="wedgeRectCallout">
            <a:avLst>
              <a:gd name="adj1" fmla="val 19908"/>
              <a:gd name="adj2" fmla="val 82341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 NEW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Translator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1981200" y="1772920"/>
            <a:ext cx="1371600" cy="640080"/>
          </a:xfrm>
          <a:prstGeom prst="wedgeRectCallout">
            <a:avLst>
              <a:gd name="adj1" fmla="val -20833"/>
              <a:gd name="adj2" fmla="val 82341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NEW</a:t>
            </a:r>
          </a:p>
          <a:p>
            <a:pPr algn="ctr"/>
            <a:r>
              <a:rPr lang="en-US" dirty="0" err="1" smtClean="0">
                <a:solidFill>
                  <a:sysClr val="windowText" lastClr="000000"/>
                </a:solidFill>
              </a:rPr>
              <a:t>Dat</a:t>
            </a:r>
            <a:r>
              <a:rPr lang="en-US" dirty="0" smtClean="0">
                <a:solidFill>
                  <a:sysClr val="windowText" lastClr="000000"/>
                </a:solidFill>
              </a:rPr>
              <a:t> File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486400" y="1772920"/>
            <a:ext cx="1371600" cy="640080"/>
          </a:xfrm>
          <a:prstGeom prst="wedgeRectCallout">
            <a:avLst>
              <a:gd name="adj1" fmla="val -20833"/>
              <a:gd name="adj2" fmla="val 82341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NEW</a:t>
            </a:r>
          </a:p>
          <a:p>
            <a:pPr algn="ctr"/>
            <a:r>
              <a:rPr lang="en-US" dirty="0" err="1" smtClean="0">
                <a:solidFill>
                  <a:sysClr val="windowText" lastClr="000000"/>
                </a:solidFill>
              </a:rPr>
              <a:t>Dat</a:t>
            </a:r>
            <a:r>
              <a:rPr lang="en-US" dirty="0" smtClean="0">
                <a:solidFill>
                  <a:sysClr val="windowText" lastClr="000000"/>
                </a:solidFill>
              </a:rPr>
              <a:t> File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 smtClean="0"/>
              <a:t>The new translator works for new </a:t>
            </a:r>
            <a:r>
              <a:rPr lang="en-US" dirty="0" err="1" smtClean="0"/>
              <a:t>dat</a:t>
            </a:r>
            <a:r>
              <a:rPr lang="en-US" dirty="0" smtClean="0"/>
              <a:t> files.</a:t>
            </a:r>
          </a:p>
          <a:p>
            <a:r>
              <a:rPr lang="en-US" dirty="0" smtClean="0"/>
              <a:t>Note the new format for multiple files.</a:t>
            </a:r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10511003"/>
              </p:ext>
            </p:extLst>
          </p:nvPr>
        </p:nvGraphicFramePr>
        <p:xfrm>
          <a:off x="6400800" y="0"/>
          <a:ext cx="27432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</a:tblGrid>
              <a:tr h="18288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Translator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OLD </a:t>
                      </a:r>
                      <a:r>
                        <a:rPr lang="en-US" sz="1100" dirty="0" err="1" smtClean="0">
                          <a:solidFill>
                            <a:sysClr val="windowText" lastClr="000000"/>
                          </a:solidFill>
                        </a:rPr>
                        <a:t>Dat</a:t>
                      </a:r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 File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NEW </a:t>
                      </a:r>
                      <a:r>
                        <a:rPr lang="en-US" sz="1100" dirty="0" err="1" smtClean="0">
                          <a:solidFill>
                            <a:sysClr val="windowText" lastClr="000000"/>
                          </a:solidFill>
                        </a:rPr>
                        <a:t>Dat</a:t>
                      </a:r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 File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Old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sz="1100" b="1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New (Win)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sz="1100" b="1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New (Linux)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17811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332562"/>
            <a:ext cx="9144000" cy="55254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 smtClean="0"/>
              <a:t>Not sure why </a:t>
            </a:r>
            <a:r>
              <a:rPr lang="en-US" dirty="0" err="1" smtClean="0"/>
              <a:t>newtrans</a:t>
            </a:r>
            <a:r>
              <a:rPr lang="en-US" dirty="0" smtClean="0"/>
              <a:t> won’t work in Linux.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29682563"/>
              </p:ext>
            </p:extLst>
          </p:nvPr>
        </p:nvGraphicFramePr>
        <p:xfrm>
          <a:off x="6400800" y="0"/>
          <a:ext cx="27432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</a:tblGrid>
              <a:tr h="18288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Translator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OLD </a:t>
                      </a:r>
                      <a:r>
                        <a:rPr lang="en-US" sz="1100" dirty="0" err="1" smtClean="0">
                          <a:solidFill>
                            <a:sysClr val="windowText" lastClr="000000"/>
                          </a:solidFill>
                        </a:rPr>
                        <a:t>Dat</a:t>
                      </a:r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 File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NEW </a:t>
                      </a:r>
                      <a:r>
                        <a:rPr lang="en-US" sz="1100" dirty="0" err="1" smtClean="0">
                          <a:solidFill>
                            <a:sysClr val="windowText" lastClr="000000"/>
                          </a:solidFill>
                        </a:rPr>
                        <a:t>Dat</a:t>
                      </a:r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 File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Old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sz="1100" b="1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New (Win)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sz="1100" b="1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New (Linux)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ysClr val="windowText" lastClr="000000"/>
                          </a:solidFill>
                        </a:rPr>
                        <a:t>???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2309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4400" y="1522206"/>
            <a:ext cx="7315200" cy="53357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 smtClean="0"/>
              <a:t>Not sure why </a:t>
            </a:r>
            <a:r>
              <a:rPr lang="en-US" dirty="0" err="1" smtClean="0"/>
              <a:t>newtrans</a:t>
            </a:r>
            <a:r>
              <a:rPr lang="en-US" dirty="0" smtClean="0"/>
              <a:t> won’t work in Linux.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89266223"/>
              </p:ext>
            </p:extLst>
          </p:nvPr>
        </p:nvGraphicFramePr>
        <p:xfrm>
          <a:off x="6400800" y="0"/>
          <a:ext cx="27432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</a:tblGrid>
              <a:tr h="18288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Translator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OLD </a:t>
                      </a:r>
                      <a:r>
                        <a:rPr lang="en-US" sz="1100" dirty="0" err="1" smtClean="0">
                          <a:solidFill>
                            <a:sysClr val="windowText" lastClr="000000"/>
                          </a:solidFill>
                        </a:rPr>
                        <a:t>Dat</a:t>
                      </a:r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 File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NEW </a:t>
                      </a:r>
                      <a:r>
                        <a:rPr lang="en-US" sz="1100" dirty="0" err="1" smtClean="0">
                          <a:solidFill>
                            <a:sysClr val="windowText" lastClr="000000"/>
                          </a:solidFill>
                        </a:rPr>
                        <a:t>Dat</a:t>
                      </a:r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 File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Old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sz="1100" b="1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New (Win)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sz="1100" b="1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New (Linux)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ysClr val="windowText" lastClr="000000"/>
                          </a:solidFill>
                        </a:rPr>
                        <a:t>???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266700" y="4851400"/>
            <a:ext cx="609600" cy="228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66700" y="5232400"/>
            <a:ext cx="609600" cy="228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266700" y="5765800"/>
            <a:ext cx="609600" cy="228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657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71748"/>
            <a:ext cx="9144000" cy="598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1375698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OLD</a:t>
            </a:r>
            <a:r>
              <a:rPr lang="en-US" dirty="0" smtClean="0"/>
              <a:t> </a:t>
            </a:r>
            <a:r>
              <a:rPr lang="en-US" dirty="0" smtClean="0"/>
              <a:t>CSV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990600"/>
            <a:ext cx="1451038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smtClean="0"/>
              <a:t>CSV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 smtClean="0"/>
              <a:t>For the translator output, note the extra line.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268</Words>
  <Application>Microsoft Office PowerPoint</Application>
  <PresentationFormat>On-screen Show (4:3)</PresentationFormat>
  <Paragraphs>89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20111026_translator_comparison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amh,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20111026_translator_comparison</dc:title>
  <dc:creator>amh</dc:creator>
  <cp:lastModifiedBy>amh</cp:lastModifiedBy>
  <cp:revision>7</cp:revision>
  <dcterms:created xsi:type="dcterms:W3CDTF">2011-10-26T12:22:20Z</dcterms:created>
  <dcterms:modified xsi:type="dcterms:W3CDTF">2011-10-26T13:55:24Z</dcterms:modified>
</cp:coreProperties>
</file>